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383" r:id="rId3"/>
    <p:sldId id="382" r:id="rId4"/>
    <p:sldId id="372" r:id="rId5"/>
    <p:sldId id="374" r:id="rId6"/>
    <p:sldId id="375" r:id="rId7"/>
    <p:sldId id="373" r:id="rId8"/>
    <p:sldId id="376" r:id="rId9"/>
    <p:sldId id="371" r:id="rId10"/>
    <p:sldId id="380" r:id="rId11"/>
    <p:sldId id="384" r:id="rId12"/>
    <p:sldId id="385" r:id="rId13"/>
    <p:sldId id="387" r:id="rId14"/>
    <p:sldId id="409" r:id="rId15"/>
    <p:sldId id="410" r:id="rId16"/>
    <p:sldId id="539" r:id="rId17"/>
    <p:sldId id="540" r:id="rId18"/>
    <p:sldId id="349" r:id="rId19"/>
    <p:sldId id="355" r:id="rId20"/>
    <p:sldId id="366" r:id="rId21"/>
    <p:sldId id="360" r:id="rId22"/>
    <p:sldId id="362" r:id="rId23"/>
    <p:sldId id="389" r:id="rId24"/>
    <p:sldId id="33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88249" autoAdjust="0"/>
  </p:normalViewPr>
  <p:slideViewPr>
    <p:cSldViewPr snapToGrid="0">
      <p:cViewPr varScale="1">
        <p:scale>
          <a:sx n="102" d="100"/>
          <a:sy n="102" d="100"/>
        </p:scale>
        <p:origin x="3053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31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4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ACDAC3D-8E77-8321-D0DB-97C341D89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188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12850B-1A1D-5FD3-66C1-3E27164B8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6528" y="487180"/>
            <a:ext cx="8791575" cy="4924269"/>
          </a:xfrm>
        </p:spPr>
        <p:txBody>
          <a:bodyPr>
            <a:normAutofit/>
          </a:bodyPr>
          <a:lstStyle/>
          <a:p>
            <a:r>
              <a:rPr lang="en-US" dirty="0"/>
              <a:t>How to</a:t>
            </a:r>
            <a:br>
              <a:rPr lang="en-US" dirty="0"/>
            </a:br>
            <a:r>
              <a:rPr lang="en-US" dirty="0"/>
              <a:t>really use</a:t>
            </a:r>
            <a:br>
              <a:rPr lang="en-US" dirty="0"/>
            </a:br>
            <a:r>
              <a:rPr lang="en-US" dirty="0"/>
              <a:t>Google</a:t>
            </a:r>
            <a:br>
              <a:rPr lang="en-US" dirty="0"/>
            </a:br>
            <a:r>
              <a:rPr lang="en-US" dirty="0"/>
              <a:t>NotebookLM</a:t>
            </a:r>
            <a:br>
              <a:rPr lang="en-US" dirty="0"/>
            </a:br>
            <a:r>
              <a:rPr lang="en-US" dirty="0"/>
              <a:t>update</a:t>
            </a:r>
            <a:br>
              <a:rPr lang="en-US" dirty="0"/>
            </a:br>
            <a:r>
              <a:rPr lang="en-US" dirty="0"/>
              <a:t>Part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7132" y="5554494"/>
            <a:ext cx="1303506" cy="130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CC494-A3CC-8B4D-94CE-DC3A8AD53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4158"/>
            <a:ext cx="9905998" cy="1454122"/>
          </a:xfrm>
        </p:spPr>
        <p:txBody>
          <a:bodyPr/>
          <a:lstStyle/>
          <a:p>
            <a:r>
              <a:rPr lang="en-US" dirty="0"/>
              <a:t>Demo: using notebook guide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4AC4FF-7705-630C-E534-3A7B86541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479" y="1089387"/>
            <a:ext cx="9529043" cy="555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883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70DF6-DB9D-E4FB-25FB-006089D47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" y="1874520"/>
            <a:ext cx="9906000" cy="2773680"/>
          </a:xfrm>
        </p:spPr>
        <p:txBody>
          <a:bodyPr>
            <a:normAutofit/>
          </a:bodyPr>
          <a:lstStyle/>
          <a:p>
            <a:r>
              <a:rPr lang="en-US" sz="4400" dirty="0"/>
              <a:t>Creating</a:t>
            </a:r>
            <a:br>
              <a:rPr lang="en-US" sz="4400" dirty="0"/>
            </a:br>
            <a:r>
              <a:rPr lang="en-US" sz="4400" dirty="0"/>
              <a:t>Audio</a:t>
            </a:r>
            <a:br>
              <a:rPr lang="en-US" sz="4400" dirty="0"/>
            </a:br>
            <a:r>
              <a:rPr lang="en-US" sz="4400" dirty="0"/>
              <a:t>Overviews /</a:t>
            </a:r>
            <a:br>
              <a:rPr lang="en-US" sz="4400" dirty="0"/>
            </a:br>
            <a:r>
              <a:rPr lang="en-US" sz="4400" dirty="0"/>
              <a:t>podcasts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28DEA9-6186-3A28-2D13-EC865DAEC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02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96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30BBA-8ED2-B041-97B7-0447F8231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4158"/>
            <a:ext cx="9905998" cy="1134082"/>
          </a:xfrm>
        </p:spPr>
        <p:txBody>
          <a:bodyPr/>
          <a:lstStyle/>
          <a:p>
            <a:r>
              <a:rPr lang="en-US" dirty="0"/>
              <a:t>Audio overview / podcast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65C166-5457-22F9-BF9B-8AC9F6A26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733" y="997132"/>
            <a:ext cx="9786535" cy="570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60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AD5C0-F52D-678D-AD24-3AA0B1AC2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Audio overview / podcast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7DCDE0-A5E3-D619-3CFA-166486C27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409" y="2258994"/>
            <a:ext cx="9801183" cy="273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148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769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295401"/>
            <a:ext cx="7353300" cy="335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4F107F-10A0-5DE5-FC11-D19FC327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269" y="4791922"/>
            <a:ext cx="8514286" cy="19047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CF70684-C215-4415-F67B-E2E2EACA8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381000"/>
            <a:ext cx="9144000" cy="838201"/>
          </a:xfrm>
        </p:spPr>
        <p:txBody>
          <a:bodyPr>
            <a:normAutofit/>
          </a:bodyPr>
          <a:lstStyle/>
          <a:p>
            <a:r>
              <a:rPr lang="en-US" dirty="0"/>
              <a:t>Become a Member!</a:t>
            </a:r>
          </a:p>
        </p:txBody>
      </p:sp>
    </p:spTree>
    <p:extLst>
      <p:ext uri="{BB962C8B-B14F-4D97-AF65-F5344CB8AC3E}">
        <p14:creationId xmlns:p14="http://schemas.microsoft.com/office/powerpoint/2010/main" val="2672835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BCEEA3-58AA-5FD1-C163-D9A7B1B5ADF1}"/>
              </a:ext>
            </a:extLst>
          </p:cNvPr>
          <p:cNvSpPr txBox="1">
            <a:spLocks/>
          </p:cNvSpPr>
          <p:nvPr/>
        </p:nvSpPr>
        <p:spPr>
          <a:xfrm>
            <a:off x="1524000" y="381000"/>
            <a:ext cx="9144000" cy="762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cap="all" dirty="0">
                <a:solidFill>
                  <a:schemeClr val="tx1"/>
                </a:solidFill>
              </a:rPr>
              <a:t>https://www.youtube.com/@AIN</a:t>
            </a:r>
            <a:r>
              <a:rPr lang="en-US" sz="3200" dirty="0">
                <a:solidFill>
                  <a:schemeClr val="tx1"/>
                </a:solidFill>
              </a:rPr>
              <a:t>ews</a:t>
            </a:r>
            <a:r>
              <a:rPr lang="en-US" sz="3200" cap="all" dirty="0">
                <a:solidFill>
                  <a:schemeClr val="tx1"/>
                </a:solidFill>
              </a:rPr>
              <a:t>F</a:t>
            </a:r>
            <a:r>
              <a:rPr lang="en-US" sz="3200" dirty="0">
                <a:solidFill>
                  <a:schemeClr val="tx1"/>
                </a:solidFill>
              </a:rPr>
              <a:t>resh</a:t>
            </a:r>
            <a:endParaRPr lang="en-US" sz="3200" cap="al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0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5B9B4-C5F4-1E29-A01C-781D7D1A9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https://www.youtube.com/@DailyAINewsPodcast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1F892E-AF2C-EE9F-8A56-1C1D48AB0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182" y="1817913"/>
            <a:ext cx="4911636" cy="491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47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6DFF6D-7FC7-E65A-3DBE-B7DB8B10A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08" y="1952990"/>
            <a:ext cx="9906000" cy="1895110"/>
          </a:xfrm>
        </p:spPr>
        <p:txBody>
          <a:bodyPr>
            <a:normAutofit/>
          </a:bodyPr>
          <a:lstStyle/>
          <a:p>
            <a:r>
              <a:rPr lang="en-US" sz="4400" dirty="0"/>
              <a:t>Adding</a:t>
            </a:r>
            <a:br>
              <a:rPr lang="en-US" sz="4400" dirty="0"/>
            </a:br>
            <a:r>
              <a:rPr lang="en-US" sz="4400" dirty="0"/>
              <a:t>Notes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CCDF28-629D-0042-B5C9-E27B08F73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9995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670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D8730A-3BC4-36FC-6F1E-06EC6C989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933DEC-70B9-ABFF-7111-F5F4C59F8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34248"/>
            <a:ext cx="9905999" cy="5048654"/>
          </a:xfrm>
        </p:spPr>
        <p:txBody>
          <a:bodyPr>
            <a:normAutofit/>
          </a:bodyPr>
          <a:lstStyle/>
          <a:p>
            <a:r>
              <a:rPr lang="en-US" sz="2800" dirty="0"/>
              <a:t>You can create up to </a:t>
            </a:r>
            <a:r>
              <a:rPr lang="en-US" sz="2800" b="1" dirty="0"/>
              <a:t>1,000 notes</a:t>
            </a:r>
            <a:r>
              <a:rPr lang="en-US" sz="2800" dirty="0"/>
              <a:t> per notebook</a:t>
            </a:r>
          </a:p>
          <a:p>
            <a:r>
              <a:rPr lang="en-US" sz="2800" dirty="0"/>
              <a:t>Does not currently support version control and revision history</a:t>
            </a:r>
          </a:p>
          <a:p>
            <a:r>
              <a:rPr lang="en-US" sz="2800" dirty="0"/>
              <a:t>You can save a useful response to a new note by clicking Save to notes in the upper- right corner of the response. Notes created from saved responses can’t be edited once they are created</a:t>
            </a:r>
          </a:p>
          <a:p>
            <a:r>
              <a:rPr lang="en-US" sz="2800" dirty="0"/>
              <a:t>You can save passages from your sources into a note</a:t>
            </a:r>
          </a:p>
          <a:p>
            <a:r>
              <a:rPr lang="en-US" sz="2800" dirty="0"/>
              <a:t>You can choose a variety of suggested action such as “create an outline” when you have one or more existing notes selected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1604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4585A-C5F2-048A-1113-84DCBF50F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52C60-1992-1BDA-A16D-4206372F407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strike="sngStrike" dirty="0"/>
              <a:t>What is NotebookLM?</a:t>
            </a:r>
          </a:p>
          <a:p>
            <a:r>
              <a:rPr lang="en-US" sz="2800" strike="sngStrike" dirty="0"/>
              <a:t>Getting NotebookLM</a:t>
            </a:r>
          </a:p>
          <a:p>
            <a:r>
              <a:rPr lang="en-US" sz="2800" strike="sngStrike" dirty="0"/>
              <a:t>Understanding Notebooks</a:t>
            </a:r>
          </a:p>
          <a:p>
            <a:r>
              <a:rPr lang="en-US" sz="2800" dirty="0"/>
              <a:t>Using the Notebook Guide</a:t>
            </a:r>
          </a:p>
          <a:p>
            <a:r>
              <a:rPr lang="en-US" sz="2800" dirty="0"/>
              <a:t>Creating Audio Overviews / Podcasts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FA7257-838C-9B03-89D4-41F225D5831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Adding Notes</a:t>
            </a:r>
          </a:p>
          <a:p>
            <a:r>
              <a:rPr lang="en-US" sz="2800" dirty="0"/>
              <a:t>Asking Questions</a:t>
            </a:r>
          </a:p>
          <a:p>
            <a:r>
              <a:rPr lang="en-US" sz="2800" dirty="0"/>
              <a:t>Working with Answers</a:t>
            </a:r>
          </a:p>
          <a:p>
            <a:r>
              <a:rPr lang="en-US" sz="2800" dirty="0"/>
              <a:t>Sharing Notebooks</a:t>
            </a:r>
          </a:p>
          <a:p>
            <a:r>
              <a:rPr lang="en-US" sz="2800" dirty="0"/>
              <a:t>Use Cases</a:t>
            </a:r>
          </a:p>
        </p:txBody>
      </p:sp>
    </p:spTree>
    <p:extLst>
      <p:ext uri="{BB962C8B-B14F-4D97-AF65-F5344CB8AC3E}">
        <p14:creationId xmlns:p14="http://schemas.microsoft.com/office/powerpoint/2010/main" val="1173214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6F253-A44B-07A9-5BCD-55F84EA7C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Directly from the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597BE-4BF2-71C8-3E40-8CFDACD01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7310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can create notes directly from the source by selecting any passage in the source and using the suggested actions, like “Summarize to note,” in order to preserve the information.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8BDFF-0B98-BC7A-74B6-1DCA3CAA1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510" y="4251670"/>
            <a:ext cx="10010981" cy="179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9345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F6BB7-4116-DEA5-7463-5509BDA20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DDBB9-63DD-F56E-9AF3-F04DCE892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99290"/>
            <a:ext cx="3858605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Written Notes </a:t>
            </a:r>
            <a:r>
              <a:rPr lang="en-US" dirty="0"/>
              <a:t>that you have composed yourself.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Saved Responses </a:t>
            </a:r>
            <a:r>
              <a:rPr lang="en-US" dirty="0"/>
              <a:t>that you have captured, either chat interactions or quotes from your sources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9F59E7-54DD-4184-0F01-8F9CA8BB2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442" y="1714351"/>
            <a:ext cx="7094835" cy="342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202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7397F-7549-F71A-3FA4-FAC7369B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Multiple Notes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DE3D1-B5D8-4394-857B-B3DC2EC0F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52" y="2385000"/>
            <a:ext cx="11489496" cy="160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1591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E4C219-2C23-2D70-0BBF-F26C1F0C3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creating &amp; working with notes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3AC6DC-8A98-A073-F54F-7C0EA77B5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747" y="1881968"/>
            <a:ext cx="4324506" cy="475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4716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D15FEE7-8AA5-9EC2-8AB8-FC852070D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96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70DF6-DB9D-E4FB-25FB-006089D47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1905000"/>
            <a:ext cx="9906000" cy="2202180"/>
          </a:xfrm>
        </p:spPr>
        <p:txBody>
          <a:bodyPr>
            <a:normAutofit/>
          </a:bodyPr>
          <a:lstStyle/>
          <a:p>
            <a:r>
              <a:rPr lang="en-US" sz="4400" dirty="0"/>
              <a:t>Using the</a:t>
            </a:r>
            <a:br>
              <a:rPr lang="en-US" sz="4400" dirty="0"/>
            </a:br>
            <a:r>
              <a:rPr lang="en-US" sz="4400" dirty="0"/>
              <a:t>notebook</a:t>
            </a:r>
            <a:br>
              <a:rPr lang="en-US" sz="4400" dirty="0"/>
            </a:br>
            <a:r>
              <a:rPr lang="en-US" sz="4400" dirty="0"/>
              <a:t>guide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264AA-7249-1610-442A-20C1846C9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9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040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76D27DA-5D67-C5D5-ADF9-2BEA548B1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79" y="967740"/>
            <a:ext cx="9610643" cy="5606208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339CB89B-AAF7-EEEA-E8B3-9E401C7B8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538"/>
            <a:ext cx="9905998" cy="1156942"/>
          </a:xfrm>
        </p:spPr>
        <p:txBody>
          <a:bodyPr/>
          <a:lstStyle/>
          <a:p>
            <a:r>
              <a:rPr lang="en-US" dirty="0"/>
              <a:t>Notebook guide</a:t>
            </a:r>
          </a:p>
        </p:txBody>
      </p:sp>
    </p:spTree>
    <p:extLst>
      <p:ext uri="{BB962C8B-B14F-4D97-AF65-F5344CB8AC3E}">
        <p14:creationId xmlns:p14="http://schemas.microsoft.com/office/powerpoint/2010/main" val="2573034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F5208D-E05D-EED6-CB51-C0A876BD5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747" y="1188584"/>
            <a:ext cx="9464507" cy="552096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E6B6C87-F423-72FF-EA58-7CBF6D1AF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538"/>
            <a:ext cx="9905998" cy="1478570"/>
          </a:xfrm>
        </p:spPr>
        <p:txBody>
          <a:bodyPr/>
          <a:lstStyle/>
          <a:p>
            <a:r>
              <a:rPr lang="en-US" dirty="0"/>
              <a:t>Help me create</a:t>
            </a:r>
          </a:p>
        </p:txBody>
      </p:sp>
    </p:spTree>
    <p:extLst>
      <p:ext uri="{BB962C8B-B14F-4D97-AF65-F5344CB8AC3E}">
        <p14:creationId xmlns:p14="http://schemas.microsoft.com/office/powerpoint/2010/main" val="890051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0672B-F700-1BEA-E0F0-E1BC6695E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1778"/>
            <a:ext cx="9905998" cy="147857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644BFB-AD2B-7EED-DAB6-2E48EB91A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32" y="1089387"/>
            <a:ext cx="9395927" cy="548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63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30BBA-8ED2-B041-97B7-0447F8231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4158"/>
            <a:ext cx="9905998" cy="1134082"/>
          </a:xfrm>
        </p:spPr>
        <p:txBody>
          <a:bodyPr/>
          <a:lstStyle/>
          <a:p>
            <a:r>
              <a:rPr lang="en-US" dirty="0"/>
              <a:t>Audio overview / podcast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65C166-5457-22F9-BF9B-8AC9F6A26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733" y="997132"/>
            <a:ext cx="9786535" cy="570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15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B1F45-2339-CFDD-0AC7-404429741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538"/>
            <a:ext cx="9905998" cy="1478570"/>
          </a:xfrm>
        </p:spPr>
        <p:txBody>
          <a:bodyPr/>
          <a:lstStyle/>
          <a:p>
            <a:r>
              <a:rPr lang="en-US" dirty="0"/>
              <a:t>Suggested questions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1D655D-0089-27CE-567F-FA9103F96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341" y="1119867"/>
            <a:ext cx="9615318" cy="560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003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ABCD-362E-9746-38DC-7FA85BE4D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918"/>
            <a:ext cx="9905998" cy="1154562"/>
          </a:xfrm>
        </p:spPr>
        <p:txBody>
          <a:bodyPr/>
          <a:lstStyle/>
          <a:p>
            <a:r>
              <a:rPr lang="en-US" dirty="0"/>
              <a:t>citations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8356CF-1866-3B6B-EE97-D7CE5C8AB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827" y="967488"/>
            <a:ext cx="8390347" cy="580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2319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6380</TotalTime>
  <Words>305</Words>
  <Application>Microsoft Office PowerPoint</Application>
  <PresentationFormat>Widescreen</PresentationFormat>
  <Paragraphs>46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Tw Cen MT</vt:lpstr>
      <vt:lpstr>Circuit</vt:lpstr>
      <vt:lpstr>How to really use Google NotebookLM update Part 2</vt:lpstr>
      <vt:lpstr>What you will learn</vt:lpstr>
      <vt:lpstr>Using the notebook guide</vt:lpstr>
      <vt:lpstr>Notebook guide</vt:lpstr>
      <vt:lpstr>Help me create</vt:lpstr>
      <vt:lpstr>summary</vt:lpstr>
      <vt:lpstr>Audio overview / podcast</vt:lpstr>
      <vt:lpstr>Suggested questions</vt:lpstr>
      <vt:lpstr>citations</vt:lpstr>
      <vt:lpstr>Demo: using notebook guide features</vt:lpstr>
      <vt:lpstr>Creating Audio Overviews / podcasts</vt:lpstr>
      <vt:lpstr>Audio overview / podcast</vt:lpstr>
      <vt:lpstr>Sharing Audio overview / podcast</vt:lpstr>
      <vt:lpstr>PowerPoint Presentation</vt:lpstr>
      <vt:lpstr>Become a Member!</vt:lpstr>
      <vt:lpstr>PowerPoint Presentation</vt:lpstr>
      <vt:lpstr>https://www.youtube.com/@DailyAINewsPodcast</vt:lpstr>
      <vt:lpstr>Adding Notes</vt:lpstr>
      <vt:lpstr>Notes</vt:lpstr>
      <vt:lpstr>Notes Directly from the Source</vt:lpstr>
      <vt:lpstr>Types of notes</vt:lpstr>
      <vt:lpstr>Working with Multiple Notes</vt:lpstr>
      <vt:lpstr>Demo: creating &amp; working with notes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really use Google Notebooklm</dc:title>
  <dc:creator>Zain</dc:creator>
  <cp:lastModifiedBy>Zain Naboulsi</cp:lastModifiedBy>
  <cp:revision>59</cp:revision>
  <dcterms:created xsi:type="dcterms:W3CDTF">2023-10-26T23:38:07Z</dcterms:created>
  <dcterms:modified xsi:type="dcterms:W3CDTF">2024-10-06T09:23:59Z</dcterms:modified>
</cp:coreProperties>
</file>

<file path=docProps/thumbnail.jpeg>
</file>